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54" d="100"/>
          <a:sy n="54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77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6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9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0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1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5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2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4/21/2024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484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88" r:id="rId6"/>
    <p:sldLayoutId id="2147483693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Рисунок 3" descr="Изображение выглядит как текст, Мобильный телефон, Мобильное устройство, Портативное устройство связи&#10;&#10;Автоматически созданное описание">
            <a:extLst>
              <a:ext uri="{FF2B5EF4-FFF2-40B4-BE49-F238E27FC236}">
                <a16:creationId xmlns:a16="http://schemas.microsoft.com/office/drawing/2014/main" id="{17C88B67-1C0A-BE25-F8F7-383A60A5E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Рисунок 1" descr="Изображение выглядит как снимок экрана, текст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B0F5CA6-150F-5372-19B7-4B3B221A88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pic>
        <p:nvPicPr>
          <p:cNvPr id="3" name="IMG_8076">
            <a:hlinkClick r:id="" action="ppaction://media"/>
            <a:extLst>
              <a:ext uri="{FF2B5EF4-FFF2-40B4-BE49-F238E27FC236}">
                <a16:creationId xmlns:a16="http://schemas.microsoft.com/office/drawing/2014/main" id="{6BF6A47A-6346-48F4-354C-CD7345849A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650" y="1431924"/>
            <a:ext cx="10172700" cy="53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замок&#10;&#10;Автоматически созданное описание">
            <a:extLst>
              <a:ext uri="{FF2B5EF4-FFF2-40B4-BE49-F238E27FC236}">
                <a16:creationId xmlns:a16="http://schemas.microsoft.com/office/drawing/2014/main" id="{5AC803C6-7BE8-80BA-0BA5-920DDF89D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8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780DF2F-248A-59D9-AD3D-8D2CCEBD2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5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Рисунок 1" descr="Изображение выглядит как текст, Мобильный телефон, снимок экрана, Мобильное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3EC10651-CE32-EEA2-2D4F-0D4FE5721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человек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EB1F248C-6D1F-7D7B-16FD-0980D0E5E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4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E2DE5B1-D76B-4E53-0302-847F7B4C1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5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Рисунок 1" descr="Изображение выглядит как снимок экрана, текст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CE38105-D139-01DE-C847-2C6391C1B9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pic>
        <p:nvPicPr>
          <p:cNvPr id="3" name="IMG_8075">
            <a:hlinkClick r:id="" action="ppaction://media"/>
            <a:extLst>
              <a:ext uri="{FF2B5EF4-FFF2-40B4-BE49-F238E27FC236}">
                <a16:creationId xmlns:a16="http://schemas.microsoft.com/office/drawing/2014/main" id="{38566AB7-E8D9-2ABF-9BCA-7BD850FC8D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3805" y="1530401"/>
            <a:ext cx="9957936" cy="51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FEAE75D-6462-D3B7-91A4-D0BA9ED45F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pic>
        <p:nvPicPr>
          <p:cNvPr id="3" name="Запись экрана 2024-04-21 в 20.54.57">
            <a:hlinkClick r:id="" action="ppaction://media"/>
            <a:extLst>
              <a:ext uri="{FF2B5EF4-FFF2-40B4-BE49-F238E27FC236}">
                <a16:creationId xmlns:a16="http://schemas.microsoft.com/office/drawing/2014/main" id="{6C9A88E4-358D-EDCB-A428-0A1985B77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8883" y="1986541"/>
            <a:ext cx="7953952" cy="41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2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25AAB9-4FA3-6961-5891-85B0DF09B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XRecorder_17072023_171648">
            <a:hlinkClick r:id="" action="ppaction://media"/>
            <a:extLst>
              <a:ext uri="{FF2B5EF4-FFF2-40B4-BE49-F238E27FC236}">
                <a16:creationId xmlns:a16="http://schemas.microsoft.com/office/drawing/2014/main" id="{91615F2A-F1C1-2FDF-84F1-8ECFFDE71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2206" y="1409660"/>
            <a:ext cx="2491582" cy="51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49CCE26-0E60-00BF-D7C0-2EF3A76859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pic>
        <p:nvPicPr>
          <p:cNvPr id="3" name="Запись экрана 2024-04-21 в 20.56.49">
            <a:hlinkClick r:id="" action="ppaction://media"/>
            <a:extLst>
              <a:ext uri="{FF2B5EF4-FFF2-40B4-BE49-F238E27FC236}">
                <a16:creationId xmlns:a16="http://schemas.microsoft.com/office/drawing/2014/main" id="{4BF7E405-A893-B0F6-DC06-6F2A2452B7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267" y="1647067"/>
            <a:ext cx="9695583" cy="50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D967D53-F736-0858-7F22-2BAD8EEEC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412E446-3B35-EA7B-8000-998081D63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25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4836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Широкоэкранный</PresentationFormat>
  <Paragraphs>0</Paragraphs>
  <Slides>13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Gill Sans Nova</vt:lpstr>
      <vt:lpstr>TropicVTI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Мансур Карнукаев</cp:lastModifiedBy>
  <cp:revision>45</cp:revision>
  <dcterms:created xsi:type="dcterms:W3CDTF">2024-04-21T17:29:03Z</dcterms:created>
  <dcterms:modified xsi:type="dcterms:W3CDTF">2024-04-21T18:48:17Z</dcterms:modified>
</cp:coreProperties>
</file>